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098" r:id="rId1"/>
  </p:sld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623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072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989072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45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9373623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9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49753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74930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23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058534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05026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8462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09938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99366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8771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89240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6/9/2020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1082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  <p:sldLayoutId id="2147484110" r:id="rId12"/>
    <p:sldLayoutId id="2147484111" r:id="rId13"/>
    <p:sldLayoutId id="2147484112" r:id="rId14"/>
    <p:sldLayoutId id="2147484113" r:id="rId15"/>
    <p:sldLayoutId id="2147484114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evodokrbu.com/velkoobchod/velkoobchod-se-drevem-nakup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pptranslog@gmail.com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564F28-1DE7-4745-B081-7C0E7600A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35" y="143538"/>
            <a:ext cx="8596668" cy="2383762"/>
          </a:xfrm>
        </p:spPr>
        <p:txBody>
          <a:bodyPr/>
          <a:lstStyle/>
          <a:p>
            <a:r>
              <a:rPr lang="cs-CZ" dirty="0"/>
              <a:t>PET-SERVIS s.r.o </a:t>
            </a:r>
            <a:br>
              <a:rPr lang="cs-CZ" dirty="0"/>
            </a:br>
            <a:r>
              <a:rPr lang="cs-CZ" sz="1600" dirty="0"/>
              <a:t>Divize nákupu a prodeje dřeva, jakož to suroviny pro truhláře, řezbáře, památkáře, dřevařský a stavební průmysl.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A8E969A-45A1-45FC-8369-4302340B7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6035" y="6159500"/>
            <a:ext cx="8596668" cy="698500"/>
          </a:xfrm>
        </p:spPr>
        <p:txBody>
          <a:bodyPr/>
          <a:lstStyle/>
          <a:p>
            <a:r>
              <a:rPr lang="cs-CZ" dirty="0">
                <a:hlinkClick r:id="rId2"/>
              </a:rPr>
              <a:t>Web: www.drevodokrbu.com  </a:t>
            </a:r>
            <a:br>
              <a:rPr lang="cs-CZ" dirty="0">
                <a:hlinkClick r:id="rId2"/>
              </a:rPr>
            </a:br>
            <a:endParaRPr lang="cs-CZ" dirty="0">
              <a:hlinkClick r:id="rId2"/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73F1B6BC-1553-454E-8903-DAA5AB45933B}"/>
              </a:ext>
            </a:extLst>
          </p:cNvPr>
          <p:cNvSpPr txBox="1">
            <a:spLocks/>
          </p:cNvSpPr>
          <p:nvPr/>
        </p:nvSpPr>
        <p:spPr>
          <a:xfrm>
            <a:off x="592670" y="3581400"/>
            <a:ext cx="8596668" cy="1570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hlinkClick r:id="rId2"/>
            </a:endParaRPr>
          </a:p>
        </p:txBody>
      </p:sp>
      <p:sp>
        <p:nvSpPr>
          <p:cNvPr id="5" name="Zástupný text 2">
            <a:extLst>
              <a:ext uri="{FF2B5EF4-FFF2-40B4-BE49-F238E27FC236}">
                <a16:creationId xmlns:a16="http://schemas.microsoft.com/office/drawing/2014/main" id="{4EB62BD4-A876-4029-B817-EA0725F73689}"/>
              </a:ext>
            </a:extLst>
          </p:cNvPr>
          <p:cNvSpPr txBox="1">
            <a:spLocks/>
          </p:cNvSpPr>
          <p:nvPr/>
        </p:nvSpPr>
        <p:spPr>
          <a:xfrm>
            <a:off x="436035" y="2438400"/>
            <a:ext cx="8596668" cy="33616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6400" b="1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Adresa sídla</a:t>
            </a:r>
            <a: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: Kubelíkova 2532, Kladno 272 01</a:t>
            </a: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Jednatel spol: Petr Macich </a:t>
            </a: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Mob: +420 603 463 983</a:t>
            </a: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Obchodní ředitel Bc. Petr Švec</a:t>
            </a: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  <a:t>Mob: +420 604 857 666</a:t>
            </a: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u="sng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br>
              <a:rPr lang="cs-CZ" sz="64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sz="6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IČO: 27417123</a:t>
            </a:r>
            <a:br>
              <a:rPr lang="cs-CZ" sz="6400" dirty="0">
                <a:solidFill>
                  <a:schemeClr val="bg2">
                    <a:lumMod val="40000"/>
                    <a:lumOff val="60000"/>
                  </a:schemeClr>
                </a:solidFill>
              </a:rPr>
            </a:br>
            <a:r>
              <a:rPr lang="cs-CZ" sz="64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DIČ: CZ 27417123</a:t>
            </a:r>
            <a:br>
              <a:rPr lang="cs-CZ" sz="6400" dirty="0">
                <a:hlinkClick r:id="rId2"/>
              </a:rPr>
            </a:br>
            <a:br>
              <a:rPr lang="cs-CZ" dirty="0">
                <a:hlinkClick r:id="rId2"/>
              </a:rPr>
            </a:br>
            <a:endParaRPr lang="cs-CZ" dirty="0"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472103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F2E62C-118A-4768-9C10-CBFFC454E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09" y="466173"/>
            <a:ext cx="8596668" cy="1730927"/>
          </a:xfrm>
        </p:spPr>
        <p:txBody>
          <a:bodyPr>
            <a:normAutofit/>
          </a:bodyPr>
          <a:lstStyle/>
          <a:p>
            <a:pPr algn="ctr"/>
            <a:br>
              <a:rPr lang="cs-CZ" sz="2400" dirty="0"/>
            </a:br>
            <a:r>
              <a:rPr lang="cs-CZ" sz="1550" b="1" dirty="0"/>
              <a:t>Nakupujeme ve dlouhodobé spolupráci s obchodními partnery dřevo a řezivo za dostupné ceny. V případě, že máte zájmu o spolupráci, tak neváhejte a kontaktujte nás.</a:t>
            </a:r>
            <a:br>
              <a:rPr lang="cs-CZ" sz="1550" dirty="0"/>
            </a:br>
            <a:r>
              <a:rPr lang="cs-CZ" sz="1800" dirty="0"/>
              <a:t>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1181549-4004-43F6-B35F-144ECBFE7B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2017556"/>
            <a:ext cx="4185623" cy="576262"/>
          </a:xfrm>
        </p:spPr>
        <p:txBody>
          <a:bodyPr/>
          <a:lstStyle/>
          <a:p>
            <a:r>
              <a:rPr lang="cs-CZ" sz="1400" dirty="0"/>
              <a:t>Listnaté tvrdé řezivo </a:t>
            </a:r>
            <a:r>
              <a:rPr lang="cs-CZ" sz="1400" dirty="0" err="1"/>
              <a:t>Dub,Buk</a:t>
            </a:r>
            <a:r>
              <a:rPr lang="cs-CZ" sz="1400" dirty="0"/>
              <a:t>, Jasan, Javor.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227A993-7C00-4E0A-9F4D-81F5483B00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5745" y="3188624"/>
            <a:ext cx="4185623" cy="2852738"/>
          </a:xfrm>
        </p:spPr>
        <p:txBody>
          <a:bodyPr/>
          <a:lstStyle/>
          <a:p>
            <a:pPr marL="0" indent="0">
              <a:buNone/>
            </a:pPr>
            <a:br>
              <a:rPr lang="cs-CZ" dirty="0"/>
            </a:b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3C52111-D8E1-452F-A3DD-BECC15AD0C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5717" y="2017556"/>
            <a:ext cx="4185618" cy="576262"/>
          </a:xfrm>
        </p:spPr>
        <p:txBody>
          <a:bodyPr/>
          <a:lstStyle/>
          <a:p>
            <a:r>
              <a:rPr lang="cs-CZ" sz="1400" dirty="0"/>
              <a:t>Jehličnaté řezivo Smrk, Borovice, Modřín, 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CF5A1ED5-ADFA-4CA7-9735-2DFBB51B77A8}"/>
              </a:ext>
            </a:extLst>
          </p:cNvPr>
          <p:cNvSpPr txBox="1"/>
          <p:nvPr/>
        </p:nvSpPr>
        <p:spPr>
          <a:xfrm>
            <a:off x="5081151" y="2601502"/>
            <a:ext cx="3587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/>
              <a:t>Kategorie truhlářské a stavební řezivo. </a:t>
            </a: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Konstrukční  </a:t>
            </a:r>
            <a:r>
              <a:rPr lang="cs-CZ" sz="1200" dirty="0"/>
              <a:t>hranoly, fošny, prkna, letě ATD. 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2F12B030-EA38-4670-B822-438AA0CE08E4}"/>
              </a:ext>
            </a:extLst>
          </p:cNvPr>
          <p:cNvSpPr txBox="1"/>
          <p:nvPr/>
        </p:nvSpPr>
        <p:spPr>
          <a:xfrm>
            <a:off x="675744" y="2601502"/>
            <a:ext cx="35877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cs-CZ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Dub kat. A1,A,A3. Fošny, hranoly, ceny podle vlhkosti a jakosti řeziva.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Obrázek 6" descr="Obsah obrázku exteriér, budova, vsedě, dům&#10;&#10;Popis byl vytvořen automaticky">
            <a:extLst>
              <a:ext uri="{FF2B5EF4-FFF2-40B4-BE49-F238E27FC236}">
                <a16:creationId xmlns:a16="http://schemas.microsoft.com/office/drawing/2014/main" id="{035EEA5E-CA9F-47FC-B332-C82BFC883E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477" y="3429000"/>
            <a:ext cx="2916323" cy="2892902"/>
          </a:xfrm>
          <a:prstGeom prst="rect">
            <a:avLst/>
          </a:prstGeom>
        </p:spPr>
      </p:pic>
      <p:pic>
        <p:nvPicPr>
          <p:cNvPr id="12" name="Obrázek 11" descr="Obsah obrázku budova, dřevěné, stoh, dřevo&#10;&#10;Popis byl vytvořen automaticky">
            <a:extLst>
              <a:ext uri="{FF2B5EF4-FFF2-40B4-BE49-F238E27FC236}">
                <a16:creationId xmlns:a16="http://schemas.microsoft.com/office/drawing/2014/main" id="{1BC62FAF-B896-4771-A700-1B094C722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804" y="3409070"/>
            <a:ext cx="3454689" cy="2892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675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79C3F7-18EB-4F0C-A35B-8D0EEDB1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200" dirty="0"/>
              <a:t>Zadat nabídku obchodní spolupráce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51F47F2-AB9E-44F0-BC58-B81241823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3035" y="3227719"/>
            <a:ext cx="8596668" cy="1570962"/>
          </a:xfrm>
        </p:spPr>
        <p:txBody>
          <a:bodyPr/>
          <a:lstStyle/>
          <a:p>
            <a:pPr algn="ctr"/>
            <a:r>
              <a:rPr lang="cs-CZ" dirty="0"/>
              <a:t>Nákup dřeva: </a:t>
            </a:r>
            <a:r>
              <a:rPr lang="cs-CZ" dirty="0" err="1"/>
              <a:t>ctrl</a:t>
            </a:r>
            <a:r>
              <a:rPr lang="cs-CZ" dirty="0"/>
              <a:t> – klik  </a:t>
            </a:r>
            <a:r>
              <a:rPr lang="cs-CZ" dirty="0">
                <a:hlinkClick r:id="rId2"/>
              </a:rPr>
              <a:t>zde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816706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194</Words>
  <Application>Microsoft Office PowerPoint</Application>
  <PresentationFormat>Širokoúhlá obrazovka</PresentationFormat>
  <Paragraphs>11</Paragraphs>
  <Slides>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</vt:i4>
      </vt:variant>
    </vt:vector>
  </HeadingPairs>
  <TitlesOfParts>
    <vt:vector size="8" baseType="lpstr">
      <vt:lpstr>Arial</vt:lpstr>
      <vt:lpstr>Calibri</vt:lpstr>
      <vt:lpstr>Trebuchet MS</vt:lpstr>
      <vt:lpstr>Wingdings 3</vt:lpstr>
      <vt:lpstr>Fazeta</vt:lpstr>
      <vt:lpstr>PET-SERVIS s.r.o  Divize nákupu a prodeje dřeva, jakož to suroviny pro truhláře, řezbáře, památkáře, dřevařský a stavební průmysl.</vt:lpstr>
      <vt:lpstr> Nakupujeme ve dlouhodobé spolupráci s obchodními partnery dřevo a řezivo za dostupné ceny. V případě, že máte zájmu o spolupráci, tak neváhejte a kontaktujte nás.  </vt:lpstr>
      <vt:lpstr>Zadat nabídku obchodní spolupráce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Velkoobchod ze dřevem</dc:title>
  <dc:creator>Petr Macich</dc:creator>
  <cp:lastModifiedBy>Petr Macich</cp:lastModifiedBy>
  <cp:revision>23</cp:revision>
  <dcterms:created xsi:type="dcterms:W3CDTF">2020-06-08T19:35:09Z</dcterms:created>
  <dcterms:modified xsi:type="dcterms:W3CDTF">2020-06-09T13:15:47Z</dcterms:modified>
</cp:coreProperties>
</file>